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2" r:id="rId3"/>
    <p:sldId id="258" r:id="rId4"/>
    <p:sldId id="286" r:id="rId5"/>
    <p:sldId id="260" r:id="rId6"/>
    <p:sldId id="264" r:id="rId7"/>
    <p:sldId id="265" r:id="rId8"/>
    <p:sldId id="266" r:id="rId9"/>
    <p:sldId id="281" r:id="rId10"/>
    <p:sldId id="282" r:id="rId11"/>
    <p:sldId id="280" r:id="rId12"/>
    <p:sldId id="283" r:id="rId13"/>
    <p:sldId id="285" r:id="rId14"/>
    <p:sldId id="273" r:id="rId15"/>
    <p:sldId id="262" r:id="rId16"/>
    <p:sldId id="284" r:id="rId17"/>
    <p:sldId id="263" r:id="rId18"/>
    <p:sldId id="267" r:id="rId19"/>
    <p:sldId id="269" r:id="rId20"/>
    <p:sldId id="270" r:id="rId21"/>
    <p:sldId id="275" r:id="rId22"/>
    <p:sldId id="276" r:id="rId23"/>
    <p:sldId id="268" r:id="rId24"/>
    <p:sldId id="277" r:id="rId25"/>
    <p:sldId id="279" r:id="rId26"/>
    <p:sldId id="278" r:id="rId2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ek schlosser" initials="n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373" autoAdjust="0"/>
  </p:normalViewPr>
  <p:slideViewPr>
    <p:cSldViewPr snapToGrid="0">
      <p:cViewPr varScale="1">
        <p:scale>
          <a:sx n="70" d="100"/>
          <a:sy n="70" d="100"/>
        </p:scale>
        <p:origin x="1166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11T13:35:56.942" idx="1">
    <p:pos x="7114" y="1658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0713C-59EA-408C-8C58-CA1B99558E0E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4CAF-030E-4CF9-9AFD-2459B98574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9265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297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CCECFF"/>
                </a:solidFill>
              </a:rPr>
              <a:t>Het verhaal van onze game gaat over Victor, dit is de main character die je speelt.</a:t>
            </a:r>
          </a:p>
          <a:p>
            <a:pPr marL="0" indent="0">
              <a:buNone/>
            </a:pPr>
            <a:r>
              <a:rPr lang="nl-NL" dirty="0">
                <a:solidFill>
                  <a:srgbClr val="CCECFF"/>
                </a:solidFill>
              </a:rPr>
              <a:t>De enemys die je tegenkomt in het spel zijn van een Cult die tegen de </a:t>
            </a:r>
            <a:r>
              <a:rPr lang="nl-NL" dirty="0" err="1">
                <a:solidFill>
                  <a:srgbClr val="CCECFF"/>
                </a:solidFill>
              </a:rPr>
              <a:t>vampieren</a:t>
            </a:r>
            <a:r>
              <a:rPr lang="nl-NL" dirty="0">
                <a:solidFill>
                  <a:srgbClr val="CCECFF"/>
                </a:solidFill>
              </a:rPr>
              <a:t> is</a:t>
            </a:r>
          </a:p>
          <a:p>
            <a:pPr marL="0" indent="0">
              <a:buNone/>
            </a:pPr>
            <a:r>
              <a:rPr lang="nl-NL" dirty="0">
                <a:solidFill>
                  <a:srgbClr val="CCECFF"/>
                </a:solidFill>
              </a:rPr>
              <a:t>Op het eind van het spel zul je met een van de bazen van de vampierclans moeten vechten dit is de </a:t>
            </a:r>
            <a:r>
              <a:rPr lang="nl-NL" dirty="0" err="1">
                <a:solidFill>
                  <a:srgbClr val="CCECFF"/>
                </a:solidFill>
              </a:rPr>
              <a:t>main</a:t>
            </a:r>
            <a:r>
              <a:rPr lang="nl-NL" dirty="0">
                <a:solidFill>
                  <a:srgbClr val="CCECFF"/>
                </a:solidFill>
              </a:rPr>
              <a:t> </a:t>
            </a:r>
            <a:r>
              <a:rPr lang="nl-NL" dirty="0" err="1">
                <a:solidFill>
                  <a:srgbClr val="CCECFF"/>
                </a:solidFill>
              </a:rPr>
              <a:t>enemy</a:t>
            </a:r>
            <a:r>
              <a:rPr lang="nl-NL" dirty="0">
                <a:solidFill>
                  <a:srgbClr val="CCECFF"/>
                </a:solidFill>
              </a:rPr>
              <a:t> van de game.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146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Renzo </a:t>
            </a:r>
            <a:r>
              <a:rPr lang="en-GB" dirty="0" err="1"/>
              <a:t>heeft</a:t>
            </a:r>
            <a:r>
              <a:rPr lang="en-GB" dirty="0"/>
              <a:t> de </a:t>
            </a:r>
            <a:r>
              <a:rPr lang="en-GB" dirty="0" err="1"/>
              <a:t>rol</a:t>
            </a:r>
            <a:r>
              <a:rPr lang="en-GB" dirty="0"/>
              <a:t> van </a:t>
            </a:r>
            <a:r>
              <a:rPr lang="en-GB" dirty="0" err="1"/>
              <a:t>planningsmeester</a:t>
            </a:r>
            <a:r>
              <a:rPr lang="en-GB" dirty="0"/>
              <a:t> </a:t>
            </a:r>
            <a:r>
              <a:rPr lang="en-GB" dirty="0" err="1"/>
              <a:t>overgenomen</a:t>
            </a:r>
            <a:r>
              <a:rPr lang="en-GB" dirty="0"/>
              <a:t>, </a:t>
            </a:r>
            <a:r>
              <a:rPr lang="en-GB" dirty="0" err="1"/>
              <a:t>dit</a:t>
            </a:r>
            <a:r>
              <a:rPr lang="en-GB" dirty="0"/>
              <a:t> was </a:t>
            </a:r>
            <a:r>
              <a:rPr lang="en-GB" dirty="0" err="1"/>
              <a:t>origineel</a:t>
            </a:r>
            <a:r>
              <a:rPr lang="en-GB" dirty="0"/>
              <a:t> de </a:t>
            </a:r>
            <a:r>
              <a:rPr lang="en-GB" dirty="0" err="1"/>
              <a:t>rol</a:t>
            </a:r>
            <a:r>
              <a:rPr lang="en-GB" dirty="0"/>
              <a:t> van Jennifer maar die </a:t>
            </a:r>
            <a:r>
              <a:rPr lang="en-GB" dirty="0" err="1"/>
              <a:t>heeft</a:t>
            </a:r>
            <a:r>
              <a:rPr lang="en-GB" dirty="0"/>
              <a:t> door </a:t>
            </a:r>
            <a:r>
              <a:rPr lang="en-GB" dirty="0" err="1"/>
              <a:t>omstandigheden</a:t>
            </a:r>
            <a:r>
              <a:rPr lang="en-GB" dirty="0"/>
              <a:t> </a:t>
            </a:r>
            <a:r>
              <a:rPr lang="en-GB" dirty="0" err="1"/>
              <a:t>moeten</a:t>
            </a:r>
            <a:r>
              <a:rPr lang="en-GB" dirty="0"/>
              <a:t> </a:t>
            </a:r>
            <a:r>
              <a:rPr lang="en-GB" dirty="0" err="1"/>
              <a:t>stoppen</a:t>
            </a:r>
            <a:r>
              <a:rPr lang="en-GB" dirty="0"/>
              <a:t> met het project.</a:t>
            </a:r>
          </a:p>
          <a:p>
            <a:r>
              <a:rPr lang="en-GB" dirty="0"/>
              <a:t>We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elke</a:t>
            </a:r>
            <a:r>
              <a:rPr lang="en-GB" dirty="0"/>
              <a:t> week deadlines </a:t>
            </a:r>
            <a:r>
              <a:rPr lang="en-GB" dirty="0" err="1"/>
              <a:t>gezet</a:t>
            </a:r>
            <a:r>
              <a:rPr lang="en-GB" dirty="0"/>
              <a:t> </a:t>
            </a:r>
            <a:r>
              <a:rPr lang="en-GB" dirty="0" err="1"/>
              <a:t>tijdens</a:t>
            </a:r>
            <a:r>
              <a:rPr lang="en-GB" dirty="0"/>
              <a:t> de scrum </a:t>
            </a:r>
            <a:r>
              <a:rPr lang="en-GB" dirty="0" err="1"/>
              <a:t>voor</a:t>
            </a:r>
            <a:r>
              <a:rPr lang="en-GB" dirty="0"/>
              <a:t> wat </a:t>
            </a:r>
            <a:r>
              <a:rPr lang="en-GB" dirty="0" err="1"/>
              <a:t>er</a:t>
            </a:r>
            <a:r>
              <a:rPr lang="en-GB" dirty="0"/>
              <a:t> in de </a:t>
            </a:r>
            <a:r>
              <a:rPr lang="en-GB" dirty="0" err="1"/>
              <a:t>komende</a:t>
            </a:r>
            <a:r>
              <a:rPr lang="en-GB" dirty="0"/>
              <a:t> 2 </a:t>
            </a:r>
            <a:r>
              <a:rPr lang="en-GB" dirty="0" err="1"/>
              <a:t>weken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moest</a:t>
            </a:r>
            <a:r>
              <a:rPr lang="en-GB" dirty="0"/>
              <a:t> </a:t>
            </a:r>
            <a:r>
              <a:rPr lang="en-GB" dirty="0" err="1"/>
              <a:t>komen</a:t>
            </a:r>
            <a:r>
              <a:rPr lang="en-GB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3844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overzicht</a:t>
            </a:r>
            <a:r>
              <a:rPr lang="en-GB" dirty="0"/>
              <a:t> </a:t>
            </a:r>
            <a:r>
              <a:rPr lang="en-GB" dirty="0" err="1"/>
              <a:t>gemaakt</a:t>
            </a:r>
            <a:r>
              <a:rPr lang="en-GB" dirty="0"/>
              <a:t> </a:t>
            </a:r>
            <a:r>
              <a:rPr lang="en-GB" dirty="0" err="1"/>
              <a:t>waarin</a:t>
            </a:r>
            <a:r>
              <a:rPr lang="en-GB" dirty="0"/>
              <a:t> de </a:t>
            </a:r>
            <a:r>
              <a:rPr lang="en-GB" dirty="0" err="1"/>
              <a:t>aanwezigheid</a:t>
            </a:r>
            <a:r>
              <a:rPr lang="en-GB" dirty="0"/>
              <a:t> van elk </a:t>
            </a:r>
            <a:r>
              <a:rPr lang="en-GB" dirty="0" err="1"/>
              <a:t>groepslid</a:t>
            </a:r>
            <a:r>
              <a:rPr lang="en-GB" dirty="0"/>
              <a:t> in </a:t>
            </a:r>
            <a:r>
              <a:rPr lang="en-GB" dirty="0" err="1"/>
              <a:t>bijgehouden</a:t>
            </a:r>
            <a:r>
              <a:rPr lang="en-GB" dirty="0"/>
              <a:t> </a:t>
            </a:r>
            <a:r>
              <a:rPr lang="en-GB" dirty="0" err="1"/>
              <a:t>wordt</a:t>
            </a:r>
            <a:r>
              <a:rPr lang="en-GB" dirty="0"/>
              <a:t>.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werd</a:t>
            </a:r>
            <a:r>
              <a:rPr lang="en-GB" dirty="0"/>
              <a:t> </a:t>
            </a:r>
            <a:r>
              <a:rPr lang="en-GB" dirty="0" err="1"/>
              <a:t>elke</a:t>
            </a:r>
            <a:r>
              <a:rPr lang="en-GB" dirty="0"/>
              <a:t> </a:t>
            </a:r>
            <a:r>
              <a:rPr lang="en-GB" dirty="0" err="1"/>
              <a:t>gamelab</a:t>
            </a:r>
            <a:r>
              <a:rPr lang="en-GB" dirty="0"/>
              <a:t> les </a:t>
            </a:r>
            <a:r>
              <a:rPr lang="en-GB" dirty="0" err="1"/>
              <a:t>gedaan</a:t>
            </a:r>
            <a:r>
              <a:rPr lang="en-GB" dirty="0"/>
              <a:t>, over het </a:t>
            </a:r>
            <a:r>
              <a:rPr lang="en-GB" dirty="0" err="1"/>
              <a:t>algemeen</a:t>
            </a:r>
            <a:r>
              <a:rPr lang="en-GB" dirty="0"/>
              <a:t> is de </a:t>
            </a:r>
            <a:r>
              <a:rPr lang="en-GB" dirty="0" err="1"/>
              <a:t>afwezigheid</a:t>
            </a:r>
            <a:r>
              <a:rPr lang="en-GB" dirty="0"/>
              <a:t> van </a:t>
            </a:r>
            <a:r>
              <a:rPr lang="en-GB" dirty="0" err="1"/>
              <a:t>onze</a:t>
            </a:r>
            <a:r>
              <a:rPr lang="en-GB" dirty="0"/>
              <a:t> </a:t>
            </a:r>
            <a:r>
              <a:rPr lang="en-GB" dirty="0" err="1"/>
              <a:t>groep</a:t>
            </a:r>
            <a:r>
              <a:rPr lang="en-GB" dirty="0"/>
              <a:t> </a:t>
            </a:r>
            <a:r>
              <a:rPr lang="en-GB" dirty="0" err="1"/>
              <a:t>redelijk</a:t>
            </a:r>
            <a:r>
              <a:rPr lang="en-GB" dirty="0"/>
              <a:t> lag.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3437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Dit</a:t>
            </a:r>
            <a:r>
              <a:rPr lang="en-GB" dirty="0"/>
              <a:t> is </a:t>
            </a:r>
            <a:r>
              <a:rPr lang="en-GB" dirty="0" err="1"/>
              <a:t>onze</a:t>
            </a:r>
            <a:r>
              <a:rPr lang="en-GB" dirty="0"/>
              <a:t> </a:t>
            </a:r>
            <a:r>
              <a:rPr lang="en-GB" dirty="0" err="1"/>
              <a:t>projecttracker</a:t>
            </a:r>
            <a:r>
              <a:rPr lang="en-GB" dirty="0"/>
              <a:t> wat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dient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onze</a:t>
            </a:r>
            <a:r>
              <a:rPr lang="en-GB" dirty="0"/>
              <a:t> </a:t>
            </a:r>
            <a:r>
              <a:rPr lang="en-GB" dirty="0" err="1"/>
              <a:t>assetlist</a:t>
            </a:r>
            <a:r>
              <a:rPr lang="en-GB" dirty="0"/>
              <a:t>,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gemaakt</a:t>
            </a:r>
            <a:r>
              <a:rPr lang="en-GB" dirty="0"/>
              <a:t> om de </a:t>
            </a:r>
            <a:r>
              <a:rPr lang="en-GB" dirty="0" err="1"/>
              <a:t>voortgang</a:t>
            </a:r>
            <a:r>
              <a:rPr lang="en-GB" dirty="0"/>
              <a:t> van het project </a:t>
            </a:r>
            <a:r>
              <a:rPr lang="en-GB" dirty="0" err="1"/>
              <a:t>bij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houden</a:t>
            </a:r>
            <a:r>
              <a:rPr lang="en-GB" dirty="0"/>
              <a:t>. </a:t>
            </a:r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hierin</a:t>
            </a:r>
            <a:r>
              <a:rPr lang="en-GB" dirty="0"/>
              <a:t> </a:t>
            </a:r>
            <a:r>
              <a:rPr lang="en-GB" dirty="0" err="1"/>
              <a:t>staan</a:t>
            </a:r>
            <a:r>
              <a:rPr lang="en-GB" dirty="0"/>
              <a:t>: de </a:t>
            </a:r>
            <a:r>
              <a:rPr lang="en-GB" dirty="0" err="1"/>
              <a:t>naam</a:t>
            </a:r>
            <a:r>
              <a:rPr lang="en-GB" dirty="0"/>
              <a:t> asset, </a:t>
            </a:r>
            <a:r>
              <a:rPr lang="en-GB" dirty="0" err="1"/>
              <a:t>Categorie</a:t>
            </a:r>
            <a:r>
              <a:rPr lang="en-GB" dirty="0"/>
              <a:t>, de gene die </a:t>
            </a:r>
            <a:r>
              <a:rPr lang="en-GB" dirty="0" err="1"/>
              <a:t>eraan</a:t>
            </a:r>
            <a:r>
              <a:rPr lang="en-GB" dirty="0"/>
              <a:t> </a:t>
            </a:r>
            <a:r>
              <a:rPr lang="en-GB" dirty="0" err="1"/>
              <a:t>werkt</a:t>
            </a:r>
            <a:r>
              <a:rPr lang="en-GB" dirty="0"/>
              <a:t>, </a:t>
            </a:r>
            <a:r>
              <a:rPr lang="en-GB" dirty="0" err="1"/>
              <a:t>geschatte</a:t>
            </a:r>
            <a:r>
              <a:rPr lang="en-GB" dirty="0"/>
              <a:t> begin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einde</a:t>
            </a:r>
            <a:r>
              <a:rPr lang="en-GB" dirty="0"/>
              <a:t>, </a:t>
            </a:r>
            <a:r>
              <a:rPr lang="en-GB" dirty="0" err="1"/>
              <a:t>geschatte</a:t>
            </a:r>
            <a:r>
              <a:rPr lang="en-GB" dirty="0"/>
              <a:t> </a:t>
            </a:r>
            <a:r>
              <a:rPr lang="en-GB" dirty="0" err="1"/>
              <a:t>hoeveelheid</a:t>
            </a:r>
            <a:r>
              <a:rPr lang="en-GB" dirty="0"/>
              <a:t> </a:t>
            </a:r>
            <a:r>
              <a:rPr lang="en-GB" dirty="0" err="1"/>
              <a:t>werk</a:t>
            </a:r>
            <a:r>
              <a:rPr lang="en-GB" dirty="0"/>
              <a:t> in </a:t>
            </a:r>
            <a:r>
              <a:rPr lang="en-GB" dirty="0" err="1"/>
              <a:t>uren</a:t>
            </a:r>
            <a:r>
              <a:rPr lang="en-GB" dirty="0"/>
              <a:t>, het </a:t>
            </a:r>
            <a:r>
              <a:rPr lang="en-GB" dirty="0" err="1"/>
              <a:t>sprintnummer</a:t>
            </a:r>
            <a:r>
              <a:rPr lang="en-GB" dirty="0"/>
              <a:t>, de </a:t>
            </a:r>
            <a:r>
              <a:rPr lang="en-GB" dirty="0" err="1"/>
              <a:t>prioriteit</a:t>
            </a:r>
            <a:r>
              <a:rPr lang="en-GB" dirty="0"/>
              <a:t>, het </a:t>
            </a:r>
            <a:r>
              <a:rPr lang="en-GB" dirty="0" err="1"/>
              <a:t>weeknummer</a:t>
            </a:r>
            <a:r>
              <a:rPr lang="en-GB" dirty="0"/>
              <a:t>, of het </a:t>
            </a:r>
            <a:r>
              <a:rPr lang="en-GB" dirty="0" err="1"/>
              <a:t>klaar</a:t>
            </a:r>
            <a:r>
              <a:rPr lang="en-GB" dirty="0"/>
              <a:t> is </a:t>
            </a:r>
            <a:r>
              <a:rPr lang="en-GB" dirty="0" err="1"/>
              <a:t>en</a:t>
            </a:r>
            <a:r>
              <a:rPr lang="en-GB" dirty="0"/>
              <a:t> of het </a:t>
            </a:r>
            <a:r>
              <a:rPr lang="en-GB" dirty="0" err="1"/>
              <a:t>geimplement</a:t>
            </a:r>
            <a:r>
              <a:rPr lang="en-GB" dirty="0"/>
              <a:t> is.</a:t>
            </a:r>
          </a:p>
          <a:p>
            <a:r>
              <a:rPr lang="en-GB" dirty="0"/>
              <a:t>Renzo </a:t>
            </a:r>
            <a:r>
              <a:rPr lang="en-GB" dirty="0" err="1"/>
              <a:t>hield</a:t>
            </a:r>
            <a:r>
              <a:rPr lang="en-GB" dirty="0"/>
              <a:t>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overzicht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elke</a:t>
            </a:r>
            <a:r>
              <a:rPr lang="en-GB" dirty="0"/>
              <a:t> </a:t>
            </a:r>
            <a:r>
              <a:rPr lang="en-GB" dirty="0" err="1"/>
              <a:t>keer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we </a:t>
            </a:r>
            <a:r>
              <a:rPr lang="en-GB" dirty="0" err="1"/>
              <a:t>een</a:t>
            </a:r>
            <a:r>
              <a:rPr lang="en-GB" dirty="0"/>
              <a:t> asset </a:t>
            </a:r>
            <a:r>
              <a:rPr lang="en-GB" dirty="0" err="1"/>
              <a:t>klaar</a:t>
            </a:r>
            <a:r>
              <a:rPr lang="en-GB" dirty="0"/>
              <a:t> of </a:t>
            </a:r>
            <a:r>
              <a:rPr lang="en-GB" dirty="0" err="1"/>
              <a:t>geimplement</a:t>
            </a:r>
            <a:r>
              <a:rPr lang="en-GB" dirty="0"/>
              <a:t> </a:t>
            </a:r>
            <a:r>
              <a:rPr lang="en-GB" dirty="0" err="1"/>
              <a:t>hadden</a:t>
            </a:r>
            <a:r>
              <a:rPr lang="en-GB" dirty="0"/>
              <a:t> </a:t>
            </a:r>
            <a:r>
              <a:rPr lang="en-GB" dirty="0" err="1"/>
              <a:t>vertelden</a:t>
            </a:r>
            <a:r>
              <a:rPr lang="en-GB" dirty="0"/>
              <a:t> we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hem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zette</a:t>
            </a:r>
            <a:r>
              <a:rPr lang="en-GB" dirty="0"/>
              <a:t> </a:t>
            </a:r>
            <a:r>
              <a:rPr lang="en-GB" dirty="0" err="1"/>
              <a:t>hij</a:t>
            </a:r>
            <a:r>
              <a:rPr lang="en-GB" dirty="0"/>
              <a:t> het in de </a:t>
            </a:r>
            <a:r>
              <a:rPr lang="en-GB" dirty="0" err="1"/>
              <a:t>projecttracker</a:t>
            </a:r>
            <a:r>
              <a:rPr lang="en-GB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1133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Voor</a:t>
            </a:r>
            <a:r>
              <a:rPr lang="en-GB" dirty="0"/>
              <a:t> de naming conventions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wij</a:t>
            </a:r>
            <a:r>
              <a:rPr lang="en-GB" dirty="0"/>
              <a:t> het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volgt</a:t>
            </a:r>
            <a:r>
              <a:rPr lang="en-GB" dirty="0"/>
              <a:t> </a:t>
            </a:r>
            <a:r>
              <a:rPr lang="en-GB" dirty="0" err="1"/>
              <a:t>gedaan</a:t>
            </a:r>
            <a:r>
              <a:rPr lang="en-GB" dirty="0"/>
              <a:t>.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het type asset: </a:t>
            </a:r>
            <a:r>
              <a:rPr lang="en-GB" dirty="0" err="1"/>
              <a:t>dus</a:t>
            </a:r>
            <a:r>
              <a:rPr lang="en-GB" dirty="0"/>
              <a:t> 3d, 2d, textures, unwrap. Etc. </a:t>
            </a:r>
            <a:r>
              <a:rPr lang="en-GB" dirty="0" err="1"/>
              <a:t>daarna</a:t>
            </a:r>
            <a:r>
              <a:rPr lang="en-GB" dirty="0"/>
              <a:t> de </a:t>
            </a:r>
            <a:r>
              <a:rPr lang="en-GB" dirty="0" err="1"/>
              <a:t>naam</a:t>
            </a:r>
            <a:r>
              <a:rPr lang="en-GB" dirty="0"/>
              <a:t> van het asset </a:t>
            </a:r>
            <a:r>
              <a:rPr lang="en-GB" dirty="0" err="1"/>
              <a:t>zelf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laatste</a:t>
            </a:r>
            <a:r>
              <a:rPr lang="en-GB" dirty="0"/>
              <a:t> de </a:t>
            </a:r>
            <a:r>
              <a:rPr lang="en-GB" dirty="0" err="1"/>
              <a:t>initialen</a:t>
            </a:r>
            <a:endParaRPr lang="en-GB" dirty="0"/>
          </a:p>
          <a:p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net </a:t>
            </a:r>
            <a:r>
              <a:rPr lang="en-GB" dirty="0" err="1"/>
              <a:t>zoals</a:t>
            </a:r>
            <a:r>
              <a:rPr lang="en-GB" dirty="0"/>
              <a:t> de rest van de </a:t>
            </a:r>
            <a:r>
              <a:rPr lang="en-GB" dirty="0" err="1"/>
              <a:t>klas</a:t>
            </a:r>
            <a:r>
              <a:rPr lang="en-GB" dirty="0"/>
              <a:t>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en-GB" dirty="0" err="1"/>
              <a:t>gebruikt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repository, het was </a:t>
            </a:r>
            <a:r>
              <a:rPr lang="en-GB" dirty="0" err="1"/>
              <a:t>opzicht</a:t>
            </a:r>
            <a:r>
              <a:rPr lang="en-GB" dirty="0"/>
              <a:t> </a:t>
            </a:r>
            <a:r>
              <a:rPr lang="en-GB" dirty="0" err="1"/>
              <a:t>handig</a:t>
            </a:r>
            <a:r>
              <a:rPr lang="en-GB" dirty="0"/>
              <a:t> om </a:t>
            </a:r>
            <a:r>
              <a:rPr lang="en-GB" dirty="0" err="1"/>
              <a:t>mee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werken</a:t>
            </a:r>
            <a:r>
              <a:rPr lang="en-GB" dirty="0"/>
              <a:t> in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groep</a:t>
            </a:r>
            <a:r>
              <a:rPr lang="en-GB" dirty="0"/>
              <a:t> maar we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ook</a:t>
            </a:r>
            <a:r>
              <a:rPr lang="en-GB" dirty="0"/>
              <a:t> best </a:t>
            </a:r>
            <a:r>
              <a:rPr lang="en-GB" dirty="0" err="1"/>
              <a:t>vaak</a:t>
            </a:r>
            <a:r>
              <a:rPr lang="en-GB" dirty="0"/>
              <a:t> </a:t>
            </a:r>
            <a:r>
              <a:rPr lang="en-GB" dirty="0" err="1"/>
              <a:t>problemen</a:t>
            </a:r>
            <a:r>
              <a:rPr lang="en-GB" dirty="0"/>
              <a:t> </a:t>
            </a:r>
            <a:r>
              <a:rPr lang="en-GB" dirty="0" err="1"/>
              <a:t>ermee</a:t>
            </a:r>
            <a:r>
              <a:rPr lang="en-GB" dirty="0"/>
              <a:t> </a:t>
            </a:r>
            <a:r>
              <a:rPr lang="en-GB" dirty="0" err="1"/>
              <a:t>gehad</a:t>
            </a:r>
            <a:r>
              <a:rPr lang="en-GB" dirty="0"/>
              <a:t>.</a:t>
            </a:r>
          </a:p>
          <a:p>
            <a:r>
              <a:rPr lang="en-GB" dirty="0" err="1"/>
              <a:t>Voor</a:t>
            </a:r>
            <a:r>
              <a:rPr lang="en-GB" dirty="0"/>
              <a:t> de </a:t>
            </a:r>
            <a:r>
              <a:rPr lang="en-GB" dirty="0" err="1"/>
              <a:t>meeste</a:t>
            </a:r>
            <a:r>
              <a:rPr lang="en-GB" dirty="0"/>
              <a:t> </a:t>
            </a:r>
            <a:r>
              <a:rPr lang="en-GB" dirty="0" err="1"/>
              <a:t>animaties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mixamo</a:t>
            </a:r>
            <a:r>
              <a:rPr lang="en-GB" dirty="0"/>
              <a:t> </a:t>
            </a:r>
            <a:r>
              <a:rPr lang="en-GB" dirty="0" err="1"/>
              <a:t>gebruikt</a:t>
            </a:r>
            <a:r>
              <a:rPr lang="en-GB" dirty="0"/>
              <a:t>, </a:t>
            </a:r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vinden</a:t>
            </a:r>
            <a:r>
              <a:rPr lang="en-GB" dirty="0"/>
              <a:t> het </a:t>
            </a:r>
            <a:r>
              <a:rPr lang="en-GB" dirty="0" err="1"/>
              <a:t>een</a:t>
            </a:r>
            <a:r>
              <a:rPr lang="en-GB" dirty="0"/>
              <a:t> hele </a:t>
            </a:r>
            <a:r>
              <a:rPr lang="en-GB" dirty="0" err="1"/>
              <a:t>handige</a:t>
            </a:r>
            <a:r>
              <a:rPr lang="en-GB" dirty="0"/>
              <a:t> tool om </a:t>
            </a:r>
            <a:r>
              <a:rPr lang="en-GB" dirty="0" err="1"/>
              <a:t>hiervoor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gebruiken</a:t>
            </a:r>
            <a:r>
              <a:rPr lang="en-GB" dirty="0"/>
              <a:t>. De </a:t>
            </a:r>
            <a:r>
              <a:rPr lang="en-GB" dirty="0" err="1"/>
              <a:t>meeste</a:t>
            </a:r>
            <a:r>
              <a:rPr lang="en-GB" dirty="0"/>
              <a:t> </a:t>
            </a:r>
            <a:r>
              <a:rPr lang="en-GB" dirty="0" err="1"/>
              <a:t>animaties</a:t>
            </a:r>
            <a:r>
              <a:rPr lang="en-GB" dirty="0"/>
              <a:t> </a:t>
            </a:r>
            <a:r>
              <a:rPr lang="en-GB" dirty="0" err="1"/>
              <a:t>waren</a:t>
            </a:r>
            <a:r>
              <a:rPr lang="en-GB" dirty="0"/>
              <a:t> nog </a:t>
            </a:r>
            <a:r>
              <a:rPr lang="en-GB" dirty="0" err="1"/>
              <a:t>niet</a:t>
            </a:r>
            <a:r>
              <a:rPr lang="en-GB" dirty="0"/>
              <a:t> perfect </a:t>
            </a:r>
            <a:r>
              <a:rPr lang="en-GB" dirty="0" err="1"/>
              <a:t>dus</a:t>
            </a:r>
            <a:r>
              <a:rPr lang="en-GB" dirty="0"/>
              <a:t> die </a:t>
            </a:r>
            <a:r>
              <a:rPr lang="en-GB" dirty="0" err="1"/>
              <a:t>hebben</a:t>
            </a:r>
            <a:r>
              <a:rPr lang="en-GB" dirty="0"/>
              <a:t> we </a:t>
            </a:r>
            <a:r>
              <a:rPr lang="en-GB" dirty="0" err="1"/>
              <a:t>iets</a:t>
            </a:r>
            <a:r>
              <a:rPr lang="en-GB" dirty="0"/>
              <a:t> </a:t>
            </a:r>
            <a:r>
              <a:rPr lang="en-GB" dirty="0" err="1"/>
              <a:t>aangepast</a:t>
            </a:r>
            <a:r>
              <a:rPr lang="en-GB" dirty="0"/>
              <a:t> in de 3d software die we </a:t>
            </a:r>
            <a:r>
              <a:rPr lang="en-GB" dirty="0" err="1"/>
              <a:t>gebruiken</a:t>
            </a:r>
            <a:r>
              <a:rPr lang="en-GB" dirty="0"/>
              <a:t>.</a:t>
            </a:r>
          </a:p>
          <a:p>
            <a:r>
              <a:rPr lang="en-GB" dirty="0"/>
              <a:t>de art lead heft </a:t>
            </a:r>
            <a:r>
              <a:rPr lang="en-GB" dirty="0" err="1"/>
              <a:t>ervoor</a:t>
            </a:r>
            <a:r>
              <a:rPr lang="en-GB" dirty="0"/>
              <a:t> </a:t>
            </a:r>
            <a:r>
              <a:rPr lang="en-GB" dirty="0" err="1"/>
              <a:t>gezorgd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keer</a:t>
            </a:r>
            <a:r>
              <a:rPr lang="en-GB" dirty="0"/>
              <a:t> per 2 </a:t>
            </a:r>
            <a:r>
              <a:rPr lang="en-GB" dirty="0" err="1"/>
              <a:t>weken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backup </a:t>
            </a:r>
            <a:r>
              <a:rPr lang="en-GB" dirty="0" err="1"/>
              <a:t>gemaakt</a:t>
            </a:r>
            <a:r>
              <a:rPr lang="en-GB" dirty="0"/>
              <a:t> </a:t>
            </a:r>
            <a:r>
              <a:rPr lang="en-GB" dirty="0" err="1"/>
              <a:t>werd</a:t>
            </a:r>
            <a:r>
              <a:rPr lang="en-GB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1083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Bij</a:t>
            </a:r>
            <a:r>
              <a:rPr lang="en-GB" dirty="0"/>
              <a:t> het resource budget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onderscheid</a:t>
            </a:r>
            <a:r>
              <a:rPr lang="en-GB" dirty="0"/>
              <a:t> </a:t>
            </a:r>
            <a:r>
              <a:rPr lang="en-GB" dirty="0" err="1"/>
              <a:t>gemaakt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de environment </a:t>
            </a:r>
            <a:r>
              <a:rPr lang="en-GB" dirty="0" err="1"/>
              <a:t>en</a:t>
            </a:r>
            <a:r>
              <a:rPr lang="en-GB" dirty="0"/>
              <a:t> de characters.</a:t>
            </a:r>
          </a:p>
          <a:p>
            <a:r>
              <a:rPr lang="en-GB" dirty="0" err="1"/>
              <a:t>Voor</a:t>
            </a:r>
            <a:r>
              <a:rPr lang="en-GB" dirty="0"/>
              <a:t> de environment </a:t>
            </a:r>
            <a:r>
              <a:rPr lang="en-GB" dirty="0" err="1"/>
              <a:t>hebben</a:t>
            </a:r>
            <a:r>
              <a:rPr lang="en-GB" dirty="0"/>
              <a:t> we de models </a:t>
            </a:r>
            <a:r>
              <a:rPr lang="en-GB" dirty="0" err="1"/>
              <a:t>en</a:t>
            </a:r>
            <a:r>
              <a:rPr lang="en-GB" dirty="0"/>
              <a:t> textures zo </a:t>
            </a:r>
            <a:r>
              <a:rPr lang="en-GB" dirty="0" err="1"/>
              <a:t>laag</a:t>
            </a:r>
            <a:r>
              <a:rPr lang="en-GB" dirty="0"/>
              <a:t> </a:t>
            </a:r>
            <a:r>
              <a:rPr lang="en-GB" dirty="0" err="1"/>
              <a:t>mogelijk</a:t>
            </a:r>
            <a:r>
              <a:rPr lang="en-GB" dirty="0"/>
              <a:t> </a:t>
            </a:r>
            <a:r>
              <a:rPr lang="en-GB" dirty="0" err="1"/>
              <a:t>gehouden</a:t>
            </a:r>
            <a:r>
              <a:rPr lang="en-GB" dirty="0"/>
              <a:t> maar </a:t>
            </a:r>
            <a:r>
              <a:rPr lang="en-GB" dirty="0" err="1"/>
              <a:t>dat</a:t>
            </a:r>
            <a:r>
              <a:rPr lang="en-GB" dirty="0"/>
              <a:t> het </a:t>
            </a:r>
            <a:r>
              <a:rPr lang="en-GB" dirty="0" err="1"/>
              <a:t>er</a:t>
            </a:r>
            <a:r>
              <a:rPr lang="en-GB" dirty="0"/>
              <a:t> nog </a:t>
            </a:r>
            <a:r>
              <a:rPr lang="en-GB" dirty="0" err="1"/>
              <a:t>wel</a:t>
            </a:r>
            <a:r>
              <a:rPr lang="en-GB" dirty="0"/>
              <a:t> </a:t>
            </a:r>
            <a:r>
              <a:rPr lang="en-GB" dirty="0" err="1"/>
              <a:t>gewoon</a:t>
            </a:r>
            <a:r>
              <a:rPr lang="en-GB" dirty="0"/>
              <a:t> </a:t>
            </a:r>
            <a:r>
              <a:rPr lang="en-GB" dirty="0" err="1"/>
              <a:t>goed</a:t>
            </a:r>
            <a:r>
              <a:rPr lang="en-GB" dirty="0"/>
              <a:t> </a:t>
            </a:r>
            <a:r>
              <a:rPr lang="en-GB" dirty="0" err="1"/>
              <a:t>uitziet</a:t>
            </a:r>
            <a:r>
              <a:rPr lang="en-GB" dirty="0"/>
              <a:t>. Qua textures was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meester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de 512x512 </a:t>
            </a:r>
            <a:r>
              <a:rPr lang="en-GB" dirty="0" err="1"/>
              <a:t>en</a:t>
            </a:r>
            <a:r>
              <a:rPr lang="en-GB" dirty="0"/>
              <a:t> de 1k textures. Met de characters </a:t>
            </a:r>
            <a:r>
              <a:rPr lang="en-GB" dirty="0" err="1"/>
              <a:t>zijn</a:t>
            </a:r>
            <a:r>
              <a:rPr lang="en-GB" dirty="0"/>
              <a:t> we </a:t>
            </a:r>
            <a:r>
              <a:rPr lang="en-GB" dirty="0" err="1"/>
              <a:t>iets</a:t>
            </a:r>
            <a:r>
              <a:rPr lang="en-GB" dirty="0"/>
              <a:t> </a:t>
            </a:r>
            <a:r>
              <a:rPr lang="en-GB" dirty="0" err="1"/>
              <a:t>hoger</a:t>
            </a:r>
            <a:r>
              <a:rPr lang="en-GB" dirty="0"/>
              <a:t> </a:t>
            </a:r>
            <a:r>
              <a:rPr lang="en-GB" dirty="0" err="1"/>
              <a:t>gegaan</a:t>
            </a:r>
            <a:r>
              <a:rPr lang="en-GB" dirty="0"/>
              <a:t>, polycount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hoger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25k tri’s </a:t>
            </a:r>
            <a:r>
              <a:rPr lang="en-GB" dirty="0" err="1"/>
              <a:t>en</a:t>
            </a:r>
            <a:r>
              <a:rPr lang="en-GB" dirty="0"/>
              <a:t> textures 4k.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1883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gegaan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semi </a:t>
            </a:r>
            <a:r>
              <a:rPr lang="en-GB" dirty="0" err="1"/>
              <a:t>realistische</a:t>
            </a:r>
            <a:r>
              <a:rPr lang="en-GB" dirty="0"/>
              <a:t> </a:t>
            </a:r>
            <a:r>
              <a:rPr lang="en-GB" dirty="0" err="1"/>
              <a:t>artstyle</a:t>
            </a:r>
            <a:r>
              <a:rPr lang="en-GB" dirty="0"/>
              <a:t>, </a:t>
            </a:r>
            <a:r>
              <a:rPr lang="en-GB" dirty="0" err="1"/>
              <a:t>iets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stylized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realistisch</a:t>
            </a:r>
            <a:r>
              <a:rPr lang="en-GB" dirty="0"/>
              <a:t> in. </a:t>
            </a:r>
            <a:r>
              <a:rPr lang="en-GB" dirty="0" err="1"/>
              <a:t>dit</a:t>
            </a:r>
            <a:r>
              <a:rPr lang="en-GB" dirty="0"/>
              <a:t> leek </a:t>
            </a:r>
            <a:r>
              <a:rPr lang="en-GB" dirty="0" err="1"/>
              <a:t>ons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geode </a:t>
            </a:r>
            <a:r>
              <a:rPr lang="en-GB" dirty="0" err="1"/>
              <a:t>keus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2,5d game.</a:t>
            </a:r>
          </a:p>
          <a:p>
            <a:r>
              <a:rPr lang="en-GB" dirty="0"/>
              <a:t>We </a:t>
            </a:r>
            <a:r>
              <a:rPr lang="en-GB" dirty="0" err="1"/>
              <a:t>hebben</a:t>
            </a:r>
            <a:r>
              <a:rPr lang="en-GB" dirty="0"/>
              <a:t> physically based materials </a:t>
            </a:r>
            <a:r>
              <a:rPr lang="en-GB" dirty="0" err="1"/>
              <a:t>gebruikt</a:t>
            </a:r>
            <a:r>
              <a:rPr lang="en-GB" dirty="0"/>
              <a:t>, </a:t>
            </a:r>
            <a:r>
              <a:rPr lang="en-GB" dirty="0" err="1"/>
              <a:t>waardoor</a:t>
            </a:r>
            <a:r>
              <a:rPr lang="en-GB" dirty="0"/>
              <a:t> </a:t>
            </a:r>
            <a:r>
              <a:rPr lang="en-GB" dirty="0" err="1"/>
              <a:t>ze</a:t>
            </a:r>
            <a:r>
              <a:rPr lang="en-GB" dirty="0"/>
              <a:t>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wel</a:t>
            </a:r>
            <a:r>
              <a:rPr lang="en-GB" dirty="0"/>
              <a:t> </a:t>
            </a:r>
            <a:r>
              <a:rPr lang="en-GB" dirty="0" err="1"/>
              <a:t>realistisch</a:t>
            </a:r>
            <a:r>
              <a:rPr lang="en-GB" dirty="0"/>
              <a:t> </a:t>
            </a:r>
            <a:r>
              <a:rPr lang="en-GB" dirty="0" err="1"/>
              <a:t>uitzien</a:t>
            </a:r>
            <a:r>
              <a:rPr lang="en-GB" dirty="0"/>
              <a:t>. We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de levels in </a:t>
            </a:r>
            <a:r>
              <a:rPr lang="en-GB" dirty="0" err="1"/>
              <a:t>een</a:t>
            </a:r>
            <a:r>
              <a:rPr lang="en-GB" dirty="0"/>
              <a:t> contrast </a:t>
            </a:r>
            <a:r>
              <a:rPr lang="en-GB" dirty="0" err="1"/>
              <a:t>gemaakt</a:t>
            </a:r>
            <a:r>
              <a:rPr lang="en-GB" dirty="0"/>
              <a:t> in de </a:t>
            </a:r>
            <a:r>
              <a:rPr lang="en-GB" dirty="0" err="1"/>
              <a:t>kleuren</a:t>
            </a:r>
            <a:r>
              <a:rPr lang="en-GB" dirty="0"/>
              <a:t> van de </a:t>
            </a:r>
            <a:r>
              <a:rPr lang="en-GB" dirty="0" err="1"/>
              <a:t>belichting</a:t>
            </a:r>
            <a:r>
              <a:rPr lang="en-GB" dirty="0"/>
              <a:t> die we </a:t>
            </a:r>
            <a:r>
              <a:rPr lang="en-GB" dirty="0" err="1"/>
              <a:t>gebruikt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.</a:t>
            </a:r>
          </a:p>
          <a:p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de </a:t>
            </a:r>
            <a:r>
              <a:rPr lang="en-GB" dirty="0" err="1"/>
              <a:t>kleuren</a:t>
            </a:r>
            <a:r>
              <a:rPr lang="en-GB" dirty="0"/>
              <a:t> van de speller </a:t>
            </a:r>
            <a:r>
              <a:rPr lang="en-GB" dirty="0" err="1"/>
              <a:t>en</a:t>
            </a:r>
            <a:r>
              <a:rPr lang="en-GB" dirty="0"/>
              <a:t> de enemies </a:t>
            </a:r>
            <a:r>
              <a:rPr lang="en-GB" dirty="0" err="1"/>
              <a:t>hebben</a:t>
            </a:r>
            <a:r>
              <a:rPr lang="en-GB" dirty="0"/>
              <a:t> we </a:t>
            </a:r>
            <a:r>
              <a:rPr lang="en-GB" dirty="0" err="1"/>
              <a:t>een</a:t>
            </a:r>
            <a:r>
              <a:rPr lang="en-GB" dirty="0"/>
              <a:t> contrast </a:t>
            </a:r>
            <a:r>
              <a:rPr lang="en-GB" dirty="0" err="1"/>
              <a:t>gemaakt</a:t>
            </a:r>
            <a:r>
              <a:rPr lang="en-GB" dirty="0"/>
              <a:t>.</a:t>
            </a:r>
          </a:p>
          <a:p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duistere</a:t>
            </a:r>
            <a:r>
              <a:rPr lang="en-GB" dirty="0"/>
              <a:t> look </a:t>
            </a:r>
            <a:r>
              <a:rPr lang="en-GB" dirty="0" err="1"/>
              <a:t>gegaan</a:t>
            </a:r>
            <a:r>
              <a:rPr lang="en-GB" dirty="0"/>
              <a:t> </a:t>
            </a:r>
            <a:r>
              <a:rPr lang="en-GB" dirty="0" err="1"/>
              <a:t>dus</a:t>
            </a:r>
            <a:r>
              <a:rPr lang="en-GB" dirty="0"/>
              <a:t> gritty materials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geen</a:t>
            </a:r>
            <a:r>
              <a:rPr lang="en-GB" dirty="0"/>
              <a:t> </a:t>
            </a:r>
            <a:r>
              <a:rPr lang="en-GB" dirty="0" err="1"/>
              <a:t>felle</a:t>
            </a:r>
            <a:r>
              <a:rPr lang="en-GB" dirty="0"/>
              <a:t> </a:t>
            </a:r>
            <a:r>
              <a:rPr lang="en-GB" dirty="0" err="1"/>
              <a:t>kleuren</a:t>
            </a:r>
            <a:r>
              <a:rPr lang="en-GB" dirty="0"/>
              <a:t>. We </a:t>
            </a:r>
            <a:r>
              <a:rPr lang="en-GB" dirty="0" err="1"/>
              <a:t>wouden</a:t>
            </a:r>
            <a:r>
              <a:rPr lang="en-GB" dirty="0"/>
              <a:t>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veel</a:t>
            </a:r>
            <a:r>
              <a:rPr lang="en-GB" dirty="0"/>
              <a:t> mood in </a:t>
            </a:r>
            <a:r>
              <a:rPr lang="en-GB" dirty="0" err="1"/>
              <a:t>vooral</a:t>
            </a:r>
            <a:r>
              <a:rPr lang="en-GB" dirty="0"/>
              <a:t> het </a:t>
            </a:r>
            <a:r>
              <a:rPr lang="en-GB" dirty="0" err="1"/>
              <a:t>straatgedeelte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dus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we feel mist </a:t>
            </a:r>
            <a:r>
              <a:rPr lang="en-GB" dirty="0" err="1"/>
              <a:t>gebruikt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6757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</a:t>
            </a:r>
            <a:r>
              <a:rPr lang="en-GB" dirty="0" err="1"/>
              <a:t>je</a:t>
            </a:r>
            <a:r>
              <a:rPr lang="en-GB" dirty="0"/>
              <a:t> het contrast </a:t>
            </a:r>
            <a:r>
              <a:rPr lang="en-GB" dirty="0" err="1"/>
              <a:t>zien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de vampires </a:t>
            </a:r>
            <a:r>
              <a:rPr lang="en-GB" dirty="0" err="1"/>
              <a:t>en</a:t>
            </a:r>
            <a:r>
              <a:rPr lang="en-GB" dirty="0"/>
              <a:t> de humans, </a:t>
            </a:r>
            <a:r>
              <a:rPr lang="en-GB" dirty="0" err="1"/>
              <a:t>vooral</a:t>
            </a:r>
            <a:r>
              <a:rPr lang="en-GB" dirty="0"/>
              <a:t> het </a:t>
            </a:r>
            <a:r>
              <a:rPr lang="en-GB" dirty="0" err="1"/>
              <a:t>verschil</a:t>
            </a:r>
            <a:r>
              <a:rPr lang="en-GB" dirty="0"/>
              <a:t> in </a:t>
            </a:r>
            <a:r>
              <a:rPr lang="en-GB" dirty="0" err="1"/>
              <a:t>kleuren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6589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4398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0281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126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5458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045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4859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748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69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06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92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8720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3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37EA7-8177-46D7-AA51-5CF889BA4D08}" type="datetimeFigureOut">
              <a:rPr lang="nl-NL" smtClean="0"/>
              <a:t>24-1-2017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9836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68" y="2887663"/>
            <a:ext cx="9144000" cy="1655762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85" y="-32606"/>
            <a:ext cx="12279086" cy="6901113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2901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Functioneel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553482"/>
            <a:ext cx="10515600" cy="4771118"/>
          </a:xfrm>
        </p:spPr>
        <p:txBody>
          <a:bodyPr>
            <a:norm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Pickups</a:t>
            </a:r>
            <a:r>
              <a:rPr lang="nl-NL" dirty="0">
                <a:solidFill>
                  <a:schemeClr val="bg1"/>
                </a:solidFill>
              </a:rPr>
              <a:t> en upgrades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Verspreid door de levels liggen meerdere </a:t>
            </a:r>
            <a:r>
              <a:rPr lang="nl-NL" dirty="0" err="1">
                <a:solidFill>
                  <a:schemeClr val="bg1"/>
                </a:solidFill>
              </a:rPr>
              <a:t>pickups</a:t>
            </a:r>
            <a:r>
              <a:rPr lang="nl-NL" dirty="0">
                <a:solidFill>
                  <a:schemeClr val="bg1"/>
                </a:solidFill>
              </a:rPr>
              <a:t>, we maken gebruik van een </a:t>
            </a:r>
            <a:r>
              <a:rPr lang="nl-NL" dirty="0" err="1">
                <a:solidFill>
                  <a:schemeClr val="bg1"/>
                </a:solidFill>
              </a:rPr>
              <a:t>pickup</a:t>
            </a:r>
            <a:r>
              <a:rPr lang="nl-NL" dirty="0">
                <a:solidFill>
                  <a:schemeClr val="bg1"/>
                </a:solidFill>
              </a:rPr>
              <a:t> wat je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 terug geeft.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Er is een </a:t>
            </a:r>
            <a:r>
              <a:rPr lang="nl-NL" dirty="0" err="1">
                <a:solidFill>
                  <a:schemeClr val="bg1"/>
                </a:solidFill>
              </a:rPr>
              <a:t>pickup</a:t>
            </a:r>
            <a:r>
              <a:rPr lang="nl-NL" dirty="0">
                <a:solidFill>
                  <a:schemeClr val="bg1"/>
                </a:solidFill>
              </a:rPr>
              <a:t> die 1 van de </a:t>
            </a:r>
            <a:r>
              <a:rPr lang="nl-NL" dirty="0" err="1">
                <a:solidFill>
                  <a:schemeClr val="bg1"/>
                </a:solidFill>
              </a:rPr>
              <a:t>ability’s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unlocked</a:t>
            </a:r>
            <a:r>
              <a:rPr lang="nl-NL" dirty="0">
                <a:solidFill>
                  <a:schemeClr val="bg1"/>
                </a:solidFill>
              </a:rPr>
              <a:t>.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UI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voor de UI hebben we een minimalistische look genomen, je hebt alleen je health,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 en </a:t>
            </a:r>
            <a:r>
              <a:rPr lang="nl-NL" dirty="0" err="1">
                <a:solidFill>
                  <a:schemeClr val="bg1"/>
                </a:solidFill>
              </a:rPr>
              <a:t>abilties</a:t>
            </a:r>
            <a:r>
              <a:rPr lang="nl-NL" dirty="0">
                <a:solidFill>
                  <a:schemeClr val="bg1"/>
                </a:solidFill>
              </a:rPr>
              <a:t> er staan, voor combo's kan je in het menu terecht.</a:t>
            </a:r>
          </a:p>
        </p:txBody>
      </p:sp>
    </p:spTree>
    <p:extLst>
      <p:ext uri="{BB962C8B-B14F-4D97-AF65-F5344CB8AC3E}">
        <p14:creationId xmlns:p14="http://schemas.microsoft.com/office/powerpoint/2010/main" val="3148970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Technical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Camera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camera staat altijd gelijk in hoogte met de speler.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Voor het op zij bewegen, gebruikt de camera een </a:t>
            </a:r>
            <a:r>
              <a:rPr lang="nl-NL" dirty="0" err="1">
                <a:solidFill>
                  <a:schemeClr val="bg1"/>
                </a:solidFill>
              </a:rPr>
              <a:t>MoveTowards</a:t>
            </a:r>
            <a:r>
              <a:rPr lang="nl-NL" dirty="0">
                <a:solidFill>
                  <a:schemeClr val="bg1"/>
                </a:solidFill>
              </a:rPr>
              <a:t> functie, waardoor het speler mee gaat.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Player</a:t>
            </a:r>
            <a:r>
              <a:rPr lang="nl-NL" dirty="0">
                <a:solidFill>
                  <a:schemeClr val="bg1"/>
                </a:solidFill>
              </a:rPr>
              <a:t> Ability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Je hebt een dash, waardoor je vooruit schiet en tijdens het traject niet geraakt kan worden door attacks. Het kost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 en heeft een cooldown.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2505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Technical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Pickups</a:t>
            </a:r>
            <a:r>
              <a:rPr lang="nl-NL" dirty="0">
                <a:solidFill>
                  <a:schemeClr val="bg1"/>
                </a:solidFill>
              </a:rPr>
              <a:t> en upgrades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Je hebt een ability </a:t>
            </a:r>
            <a:r>
              <a:rPr lang="nl-NL" dirty="0" err="1">
                <a:solidFill>
                  <a:schemeClr val="bg1"/>
                </a:solidFill>
              </a:rPr>
              <a:t>pickup</a:t>
            </a:r>
            <a:r>
              <a:rPr lang="nl-NL" dirty="0">
                <a:solidFill>
                  <a:schemeClr val="bg1"/>
                </a:solidFill>
              </a:rPr>
              <a:t> die de dash ability geeft en er is een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pickup</a:t>
            </a:r>
            <a:r>
              <a:rPr lang="nl-NL" dirty="0">
                <a:solidFill>
                  <a:schemeClr val="bg1"/>
                </a:solidFill>
              </a:rPr>
              <a:t> die je wat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 geeft.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UI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</a:t>
            </a:r>
            <a:r>
              <a:rPr lang="nl-NL" dirty="0" err="1">
                <a:solidFill>
                  <a:schemeClr val="bg1"/>
                </a:solidFill>
              </a:rPr>
              <a:t>healthglobe</a:t>
            </a:r>
            <a:r>
              <a:rPr lang="nl-NL" dirty="0">
                <a:solidFill>
                  <a:schemeClr val="bg1"/>
                </a:solidFill>
              </a:rPr>
              <a:t> in de UI </a:t>
            </a:r>
            <a:r>
              <a:rPr lang="nl-NL" dirty="0" err="1">
                <a:solidFill>
                  <a:schemeClr val="bg1"/>
                </a:solidFill>
              </a:rPr>
              <a:t>regenerate</a:t>
            </a:r>
            <a:r>
              <a:rPr lang="nl-NL" dirty="0">
                <a:solidFill>
                  <a:schemeClr val="bg1"/>
                </a:solidFill>
              </a:rPr>
              <a:t> langzaam health op basis van de hoeveelheid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 dat je hebt.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</a:t>
            </a:r>
            <a:r>
              <a:rPr lang="nl-NL" dirty="0" err="1">
                <a:solidFill>
                  <a:schemeClr val="bg1"/>
                </a:solidFill>
              </a:rPr>
              <a:t>abilities</a:t>
            </a:r>
            <a:r>
              <a:rPr lang="nl-NL" dirty="0">
                <a:solidFill>
                  <a:schemeClr val="bg1"/>
                </a:solidFill>
              </a:rPr>
              <a:t> zijn </a:t>
            </a:r>
            <a:r>
              <a:rPr lang="nl-NL" dirty="0" err="1">
                <a:solidFill>
                  <a:schemeClr val="bg1"/>
                </a:solidFill>
              </a:rPr>
              <a:t>gelockd</a:t>
            </a:r>
            <a:r>
              <a:rPr lang="nl-NL" dirty="0">
                <a:solidFill>
                  <a:schemeClr val="bg1"/>
                </a:solidFill>
              </a:rPr>
              <a:t> met een </a:t>
            </a:r>
            <a:r>
              <a:rPr lang="nl-NL" dirty="0" err="1">
                <a:solidFill>
                  <a:schemeClr val="bg1"/>
                </a:solidFill>
              </a:rPr>
              <a:t>mask</a:t>
            </a:r>
            <a:r>
              <a:rPr lang="nl-NL" dirty="0">
                <a:solidFill>
                  <a:schemeClr val="bg1"/>
                </a:solidFill>
              </a:rPr>
              <a:t> die </a:t>
            </a:r>
            <a:r>
              <a:rPr lang="nl-NL" dirty="0" err="1">
                <a:solidFill>
                  <a:schemeClr val="bg1"/>
                </a:solidFill>
              </a:rPr>
              <a:t>disabled</a:t>
            </a:r>
            <a:r>
              <a:rPr lang="nl-NL" dirty="0">
                <a:solidFill>
                  <a:schemeClr val="bg1"/>
                </a:solidFill>
              </a:rPr>
              <a:t> wordt zodra een </a:t>
            </a:r>
            <a:r>
              <a:rPr lang="nl-NL" dirty="0" err="1">
                <a:solidFill>
                  <a:schemeClr val="bg1"/>
                </a:solidFill>
              </a:rPr>
              <a:t>ability</a:t>
            </a:r>
            <a:r>
              <a:rPr lang="nl-NL" dirty="0">
                <a:solidFill>
                  <a:schemeClr val="bg1"/>
                </a:solidFill>
              </a:rPr>
              <a:t> wordt opgepakt.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2990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UX / Game mechanics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Tom\Desktop\UXImages\Move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65" y="3201969"/>
            <a:ext cx="4648450" cy="280426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om\Desktop\UXImages\Jump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784" y="2350203"/>
            <a:ext cx="2029470" cy="36560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om\Desktop\UXImages\Sta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25" y="3772200"/>
            <a:ext cx="3347966" cy="185834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om\Desktop\UXImages\Slash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04" y="3664426"/>
            <a:ext cx="2934383" cy="201533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Tom\Desktop\UXImages\Thrus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528" y="3688338"/>
            <a:ext cx="3085370" cy="18315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1058237" y="1530849"/>
            <a:ext cx="5969287" cy="123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bg1"/>
                </a:solidFill>
              </a:rPr>
              <a:t>Keybinding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movement, combat </a:t>
            </a:r>
            <a:r>
              <a:rPr lang="en-US" sz="2400" dirty="0" err="1">
                <a:solidFill>
                  <a:schemeClr val="bg1"/>
                </a:solidFill>
              </a:rPr>
              <a:t>en</a:t>
            </a:r>
            <a:r>
              <a:rPr lang="en-US" sz="2400" dirty="0">
                <a:solidFill>
                  <a:schemeClr val="bg1"/>
                </a:solidFill>
              </a:rPr>
              <a:t> dash ability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31" name="Picture 7" descr="C:\Users\Tom\Desktop\UXImages\Dash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91" y="3623166"/>
            <a:ext cx="4210690" cy="209785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4668100" y="1798084"/>
            <a:ext cx="2826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err="1">
                <a:solidFill>
                  <a:schemeClr val="bg1"/>
                </a:solidFill>
              </a:rPr>
              <a:t>Stamina</a:t>
            </a:r>
            <a:r>
              <a:rPr lang="nl-NL" sz="2800" dirty="0">
                <a:solidFill>
                  <a:schemeClr val="bg1"/>
                </a:solidFill>
              </a:rPr>
              <a:t> en health</a:t>
            </a:r>
          </a:p>
        </p:txBody>
      </p:sp>
      <p:pic>
        <p:nvPicPr>
          <p:cNvPr id="1032" name="Picture 8" descr="C:\Users\Tom\Desktop\UXImages\HealthAndStamina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382" y="2979866"/>
            <a:ext cx="5702300" cy="2540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46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Pickups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2" t="10315" r="14083" b="12899"/>
          <a:stretch/>
        </p:blipFill>
        <p:spPr>
          <a:xfrm>
            <a:off x="838200" y="3396341"/>
            <a:ext cx="4953000" cy="29609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7" t="11960" r="8607" b="9371"/>
          <a:stretch/>
        </p:blipFill>
        <p:spPr>
          <a:xfrm>
            <a:off x="6302828" y="3396341"/>
            <a:ext cx="5236029" cy="28956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kstvak 5"/>
          <p:cNvSpPr txBox="1"/>
          <p:nvPr/>
        </p:nvSpPr>
        <p:spPr>
          <a:xfrm>
            <a:off x="8033656" y="2873121"/>
            <a:ext cx="5236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Skill pickup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2133598" y="2796921"/>
            <a:ext cx="5236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Stamina pickup</a:t>
            </a:r>
          </a:p>
        </p:txBody>
      </p:sp>
    </p:spTree>
    <p:extLst>
      <p:ext uri="{BB962C8B-B14F-4D97-AF65-F5344CB8AC3E}">
        <p14:creationId xmlns:p14="http://schemas.microsoft.com/office/powerpoint/2010/main" val="56535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Organisatie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58282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Naming convention: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bg1"/>
                </a:solidFill>
              </a:rPr>
              <a:t>		 </a:t>
            </a:r>
            <a:r>
              <a:rPr lang="en-GB" dirty="0" err="1">
                <a:solidFill>
                  <a:schemeClr val="bg1"/>
                </a:solidFill>
              </a:rPr>
              <a:t>Type_NaamAsset_Initialen</a:t>
            </a:r>
            <a:endParaRPr lang="en-GB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GB" i="1" dirty="0" err="1">
                <a:solidFill>
                  <a:schemeClr val="bg1">
                    <a:lumMod val="65000"/>
                  </a:schemeClr>
                </a:solidFill>
              </a:rPr>
              <a:t>Voorbeeld</a:t>
            </a:r>
            <a:r>
              <a:rPr lang="en-GB" i="1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GB" dirty="0">
                <a:solidFill>
                  <a:schemeClr val="bg1"/>
                </a:solidFill>
              </a:rPr>
              <a:t>3d_MetalGate_NS</a:t>
            </a:r>
          </a:p>
          <a:p>
            <a:r>
              <a:rPr lang="en-GB" dirty="0">
                <a:solidFill>
                  <a:schemeClr val="bg1"/>
                </a:solidFill>
              </a:rPr>
              <a:t>Repository: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 		</a:t>
            </a:r>
            <a:r>
              <a:rPr lang="en-GB" dirty="0" err="1">
                <a:solidFill>
                  <a:schemeClr val="bg1"/>
                </a:solidFill>
              </a:rPr>
              <a:t>Github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Sources:	</a:t>
            </a:r>
            <a:endParaRPr lang="en-GB" sz="3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	</a:t>
            </a:r>
            <a:r>
              <a:rPr lang="en-GB" sz="2400" dirty="0" err="1">
                <a:solidFill>
                  <a:schemeClr val="bg1"/>
                </a:solidFill>
              </a:rPr>
              <a:t>Mixamo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voor</a:t>
            </a:r>
            <a:r>
              <a:rPr lang="en-GB" sz="2400" dirty="0">
                <a:solidFill>
                  <a:schemeClr val="bg1"/>
                </a:solidFill>
              </a:rPr>
              <a:t> de </a:t>
            </a:r>
            <a:r>
              <a:rPr lang="en-GB" sz="2400" dirty="0" err="1">
                <a:solidFill>
                  <a:schemeClr val="bg1"/>
                </a:solidFill>
              </a:rPr>
              <a:t>meeste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animaties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Backups 1 </a:t>
            </a:r>
            <a:r>
              <a:rPr lang="en-GB" dirty="0" err="1">
                <a:solidFill>
                  <a:schemeClr val="bg1"/>
                </a:solidFill>
              </a:rPr>
              <a:t>keer</a:t>
            </a:r>
            <a:r>
              <a:rPr lang="en-GB" dirty="0">
                <a:solidFill>
                  <a:schemeClr val="bg1"/>
                </a:solidFill>
              </a:rPr>
              <a:t> per 2 </a:t>
            </a:r>
            <a:r>
              <a:rPr lang="en-GB" dirty="0" err="1">
                <a:solidFill>
                  <a:schemeClr val="bg1"/>
                </a:solidFill>
              </a:rPr>
              <a:t>weken</a:t>
            </a:r>
            <a:endParaRPr lang="en-GB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r="33473" b="10239"/>
          <a:stretch/>
        </p:blipFill>
        <p:spPr>
          <a:xfrm>
            <a:off x="8641216" y="3205390"/>
            <a:ext cx="2059442" cy="2847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56120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Quality Assurance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85780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Resource budget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Polycount: </a:t>
            </a: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environment:  Zo </a:t>
            </a:r>
            <a:r>
              <a:rPr lang="en-GB" dirty="0" err="1">
                <a:solidFill>
                  <a:schemeClr val="bg1"/>
                </a:solidFill>
              </a:rPr>
              <a:t>laag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mogelijk</a:t>
            </a:r>
            <a:endParaRPr lang="en-GB" dirty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Characters: </a:t>
            </a:r>
            <a:r>
              <a:rPr lang="en-GB" dirty="0" err="1">
                <a:solidFill>
                  <a:schemeClr val="bg1"/>
                </a:solidFill>
              </a:rPr>
              <a:t>niet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hoger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dan</a:t>
            </a:r>
            <a:r>
              <a:rPr lang="en-GB" dirty="0">
                <a:solidFill>
                  <a:schemeClr val="bg1"/>
                </a:solidFill>
              </a:rPr>
              <a:t> 25k tri’s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Texture </a:t>
            </a:r>
            <a:r>
              <a:rPr lang="en-GB" dirty="0" err="1">
                <a:solidFill>
                  <a:schemeClr val="bg1"/>
                </a:solidFill>
              </a:rPr>
              <a:t>resolutie</a:t>
            </a:r>
            <a:endParaRPr lang="en-GB" dirty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Environment: 512x512 tot 1024x1024	</a:t>
            </a: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Characters: 4096x4096</a:t>
            </a: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557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Style guide	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Semi </a:t>
            </a:r>
            <a:r>
              <a:rPr lang="en-GB" dirty="0" err="1">
                <a:solidFill>
                  <a:schemeClr val="bg1"/>
                </a:solidFill>
              </a:rPr>
              <a:t>realistische</a:t>
            </a:r>
            <a:r>
              <a:rPr lang="en-GB" dirty="0">
                <a:solidFill>
                  <a:schemeClr val="bg1"/>
                </a:solidFill>
              </a:rPr>
              <a:t> style</a:t>
            </a:r>
          </a:p>
          <a:p>
            <a:r>
              <a:rPr lang="en-GB" dirty="0" err="1">
                <a:solidFill>
                  <a:schemeClr val="bg1"/>
                </a:solidFill>
              </a:rPr>
              <a:t>Pbr</a:t>
            </a:r>
            <a:r>
              <a:rPr lang="en-GB" dirty="0">
                <a:solidFill>
                  <a:schemeClr val="bg1"/>
                </a:solidFill>
              </a:rPr>
              <a:t> materials, </a:t>
            </a:r>
            <a:r>
              <a:rPr lang="en-GB" dirty="0" err="1">
                <a:solidFill>
                  <a:schemeClr val="bg1"/>
                </a:solidFill>
              </a:rPr>
              <a:t>Dus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realistische</a:t>
            </a:r>
            <a:r>
              <a:rPr lang="en-GB" dirty="0">
                <a:solidFill>
                  <a:schemeClr val="bg1"/>
                </a:solidFill>
              </a:rPr>
              <a:t> materials.</a:t>
            </a:r>
          </a:p>
          <a:p>
            <a:r>
              <a:rPr lang="en-GB" dirty="0">
                <a:solidFill>
                  <a:schemeClr val="bg1"/>
                </a:solidFill>
              </a:rPr>
              <a:t>Contrast in de look van de levels. Door </a:t>
            </a:r>
            <a:r>
              <a:rPr lang="en-GB" dirty="0" err="1">
                <a:solidFill>
                  <a:schemeClr val="bg1"/>
                </a:solidFill>
              </a:rPr>
              <a:t>andere</a:t>
            </a:r>
            <a:r>
              <a:rPr lang="en-GB" dirty="0">
                <a:solidFill>
                  <a:schemeClr val="bg1"/>
                </a:solidFill>
              </a:rPr>
              <a:t> assets, mist 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kleuren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Contrast in </a:t>
            </a:r>
            <a:r>
              <a:rPr lang="en-GB" dirty="0" err="1">
                <a:solidFill>
                  <a:schemeClr val="bg1"/>
                </a:solidFill>
              </a:rPr>
              <a:t>kleuren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tussen</a:t>
            </a:r>
            <a:r>
              <a:rPr lang="en-GB" dirty="0">
                <a:solidFill>
                  <a:schemeClr val="bg1"/>
                </a:solidFill>
              </a:rPr>
              <a:t> de </a:t>
            </a:r>
            <a:r>
              <a:rPr lang="en-GB" dirty="0" err="1">
                <a:solidFill>
                  <a:schemeClr val="bg1"/>
                </a:solidFill>
              </a:rPr>
              <a:t>vampieren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 de humans.</a:t>
            </a:r>
          </a:p>
          <a:p>
            <a:r>
              <a:rPr lang="en-GB" dirty="0">
                <a:solidFill>
                  <a:schemeClr val="bg1"/>
                </a:solidFill>
              </a:rPr>
              <a:t>We </a:t>
            </a:r>
            <a:r>
              <a:rPr lang="en-GB" dirty="0" err="1">
                <a:solidFill>
                  <a:schemeClr val="bg1"/>
                </a:solidFill>
              </a:rPr>
              <a:t>gingen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voor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duistere</a:t>
            </a:r>
            <a:r>
              <a:rPr lang="en-GB" dirty="0">
                <a:solidFill>
                  <a:schemeClr val="bg1"/>
                </a:solidFill>
              </a:rPr>
              <a:t> look, </a:t>
            </a:r>
            <a:r>
              <a:rPr lang="en-GB" dirty="0" err="1">
                <a:solidFill>
                  <a:schemeClr val="bg1"/>
                </a:solidFill>
              </a:rPr>
              <a:t>dus</a:t>
            </a:r>
            <a:r>
              <a:rPr lang="en-GB" dirty="0">
                <a:solidFill>
                  <a:schemeClr val="bg1"/>
                </a:solidFill>
              </a:rPr>
              <a:t> gritty materials 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geen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felle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kleuren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172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88771" y="30196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Environment concept art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63" y="1429431"/>
            <a:ext cx="9251409" cy="49832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9951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7050"/>
            <a:ext cx="10515600" cy="1325563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Rolverdeeling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71" y="2866571"/>
            <a:ext cx="11843657" cy="2881086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</a:rPr>
              <a:t>Renzo Fledderus		</a:t>
            </a:r>
            <a:r>
              <a:rPr lang="nl-NL" sz="2000" i="1" dirty="0">
                <a:solidFill>
                  <a:schemeClr val="bg1"/>
                </a:solidFill>
              </a:rPr>
              <a:t>producer/</a:t>
            </a:r>
            <a:r>
              <a:rPr lang="nl-NL" sz="2000" i="1" dirty="0" err="1">
                <a:solidFill>
                  <a:schemeClr val="bg1"/>
                </a:solidFill>
              </a:rPr>
              <a:t>plannigsmeester</a:t>
            </a:r>
            <a:r>
              <a:rPr lang="nl-NL" sz="2000" i="1" dirty="0">
                <a:solidFill>
                  <a:schemeClr val="bg1"/>
                </a:solidFill>
              </a:rPr>
              <a:t>			</a:t>
            </a:r>
            <a:r>
              <a:rPr lang="nl-NL" sz="1800" i="1" dirty="0">
                <a:solidFill>
                  <a:schemeClr val="bg1"/>
                </a:solidFill>
              </a:rPr>
              <a:t>Wekelijkse scrum en loop van project</a:t>
            </a:r>
            <a:endParaRPr lang="nl-NL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 err="1">
                <a:solidFill>
                  <a:schemeClr val="bg1"/>
                </a:solidFill>
              </a:rPr>
              <a:t>Sunray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Muijsson</a:t>
            </a:r>
            <a:r>
              <a:rPr lang="nl-NL" dirty="0">
                <a:solidFill>
                  <a:schemeClr val="bg1"/>
                </a:solidFill>
              </a:rPr>
              <a:t>		</a:t>
            </a:r>
            <a:r>
              <a:rPr lang="nl-NL" sz="2000" i="1" dirty="0">
                <a:solidFill>
                  <a:schemeClr val="bg1"/>
                </a:solidFill>
              </a:rPr>
              <a:t>level designer				opbouw level	</a:t>
            </a: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</a:rPr>
              <a:t>Niek Schlosser		</a:t>
            </a:r>
            <a:r>
              <a:rPr lang="nl-NL" sz="2000" i="1" dirty="0">
                <a:solidFill>
                  <a:schemeClr val="bg1"/>
                </a:solidFill>
              </a:rPr>
              <a:t>art lead					Art </a:t>
            </a:r>
            <a:r>
              <a:rPr lang="nl-NL" sz="2000" i="1" dirty="0" err="1">
                <a:solidFill>
                  <a:schemeClr val="bg1"/>
                </a:solidFill>
              </a:rPr>
              <a:t>direction</a:t>
            </a:r>
            <a:r>
              <a:rPr lang="nl-NL" sz="2000" i="1" dirty="0">
                <a:solidFill>
                  <a:schemeClr val="bg1"/>
                </a:solidFill>
              </a:rPr>
              <a:t> en </a:t>
            </a:r>
            <a:r>
              <a:rPr lang="nl-NL" sz="2000" i="1" dirty="0" err="1">
                <a:solidFill>
                  <a:schemeClr val="bg1"/>
                </a:solidFill>
              </a:rPr>
              <a:t>backups</a:t>
            </a: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</a:rPr>
              <a:t>Jan Vijfhuizen		</a:t>
            </a:r>
            <a:r>
              <a:rPr lang="nl-NL" sz="2000" i="1" dirty="0" err="1">
                <a:solidFill>
                  <a:schemeClr val="bg1"/>
                </a:solidFill>
              </a:rPr>
              <a:t>dev</a:t>
            </a:r>
            <a:r>
              <a:rPr lang="nl-NL" sz="2000" i="1" dirty="0">
                <a:solidFill>
                  <a:schemeClr val="bg1"/>
                </a:solidFill>
              </a:rPr>
              <a:t> lead					Loop </a:t>
            </a:r>
            <a:r>
              <a:rPr lang="nl-NL" sz="2000" i="1" dirty="0" err="1">
                <a:solidFill>
                  <a:schemeClr val="bg1"/>
                </a:solidFill>
              </a:rPr>
              <a:t>programming</a:t>
            </a: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</a:rPr>
              <a:t>Tom van het ende		</a:t>
            </a:r>
            <a:r>
              <a:rPr lang="nl-NL" sz="2000" i="1" dirty="0" err="1">
                <a:solidFill>
                  <a:schemeClr val="bg1"/>
                </a:solidFill>
              </a:rPr>
              <a:t>ux</a:t>
            </a:r>
            <a:r>
              <a:rPr lang="nl-NL" sz="2000" i="1" dirty="0">
                <a:solidFill>
                  <a:schemeClr val="bg1"/>
                </a:solidFill>
              </a:rPr>
              <a:t>					Goede user </a:t>
            </a:r>
            <a:r>
              <a:rPr lang="nl-NL" sz="2000" i="1" dirty="0" err="1">
                <a:solidFill>
                  <a:schemeClr val="bg1"/>
                </a:solidFill>
              </a:rPr>
              <a:t>experience</a:t>
            </a: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8414656" y="2389179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 err="1">
                <a:solidFill>
                  <a:schemeClr val="bg1"/>
                </a:solidFill>
              </a:rPr>
              <a:t>Hoofdtaak</a:t>
            </a:r>
            <a:r>
              <a:rPr lang="en-GB" b="1" i="1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16050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82096"/>
            <a:ext cx="10515600" cy="62547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Screenshots Game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3" y="707571"/>
            <a:ext cx="10619015" cy="59731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87392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82096"/>
            <a:ext cx="10515600" cy="62547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Screenshots Game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6" y="707571"/>
            <a:ext cx="10643809" cy="5987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4291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201840"/>
            <a:ext cx="10515600" cy="98470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Hero assets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2" y="1088571"/>
            <a:ext cx="9869713" cy="55517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95712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Character art</a:t>
            </a: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7" b="3766"/>
          <a:stretch/>
        </p:blipFill>
        <p:spPr>
          <a:xfrm>
            <a:off x="1434032" y="1256506"/>
            <a:ext cx="9323936" cy="47088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7831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Business Value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Onze</a:t>
            </a:r>
            <a:r>
              <a:rPr lang="en-GB" dirty="0">
                <a:solidFill>
                  <a:schemeClr val="bg1"/>
                </a:solidFill>
              </a:rPr>
              <a:t> game is </a:t>
            </a:r>
            <a:r>
              <a:rPr lang="en-GB" dirty="0" err="1">
                <a:solidFill>
                  <a:schemeClr val="bg1"/>
                </a:solidFill>
              </a:rPr>
              <a:t>gericht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voor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mensen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vanaf</a:t>
            </a:r>
            <a:r>
              <a:rPr lang="en-GB" dirty="0">
                <a:solidFill>
                  <a:schemeClr val="bg1"/>
                </a:solidFill>
              </a:rPr>
              <a:t> 12 </a:t>
            </a:r>
            <a:r>
              <a:rPr lang="en-GB" dirty="0" err="1">
                <a:solidFill>
                  <a:schemeClr val="bg1"/>
                </a:solidFill>
              </a:rPr>
              <a:t>jaar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voor</a:t>
            </a:r>
            <a:r>
              <a:rPr lang="en-GB" dirty="0">
                <a:solidFill>
                  <a:schemeClr val="bg1"/>
                </a:solidFill>
              </a:rPr>
              <a:t> de casual </a:t>
            </a:r>
            <a:r>
              <a:rPr lang="en-GB" dirty="0" err="1">
                <a:solidFill>
                  <a:schemeClr val="bg1"/>
                </a:solidFill>
              </a:rPr>
              <a:t>speler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Het </a:t>
            </a:r>
            <a:r>
              <a:rPr lang="en-GB" dirty="0" err="1">
                <a:solidFill>
                  <a:schemeClr val="bg1"/>
                </a:solidFill>
              </a:rPr>
              <a:t>spel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zal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worden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uitgebracht</a:t>
            </a:r>
            <a:r>
              <a:rPr lang="en-GB" dirty="0">
                <a:solidFill>
                  <a:schemeClr val="bg1"/>
                </a:solidFill>
              </a:rPr>
              <a:t> op Pc.</a:t>
            </a:r>
          </a:p>
          <a:p>
            <a:r>
              <a:rPr lang="en-GB" dirty="0">
                <a:solidFill>
                  <a:schemeClr val="bg1"/>
                </a:solidFill>
              </a:rPr>
              <a:t>Het </a:t>
            </a:r>
            <a:r>
              <a:rPr lang="en-GB" dirty="0" err="1">
                <a:solidFill>
                  <a:schemeClr val="bg1"/>
                </a:solidFill>
              </a:rPr>
              <a:t>zal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eenmalige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aankoop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zijn</a:t>
            </a:r>
            <a:r>
              <a:rPr lang="en-GB" dirty="0">
                <a:solidFill>
                  <a:schemeClr val="bg1"/>
                </a:solidFill>
              </a:rPr>
              <a:t> met </a:t>
            </a:r>
            <a:r>
              <a:rPr lang="en-GB" dirty="0" err="1">
                <a:solidFill>
                  <a:schemeClr val="bg1"/>
                </a:solidFill>
              </a:rPr>
              <a:t>eventuele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Dlc’s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390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Demonstratie</a:t>
            </a:r>
            <a:r>
              <a:rPr lang="en-GB" dirty="0">
                <a:solidFill>
                  <a:schemeClr val="bg1"/>
                </a:solidFill>
              </a:rPr>
              <a:t> van Game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223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Einde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presentatie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156857" y="3197225"/>
            <a:ext cx="6923314" cy="1548946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Vragen</a:t>
            </a:r>
            <a:r>
              <a:rPr lang="en-GB" sz="4000" dirty="0">
                <a:solidFill>
                  <a:schemeClr val="bg1"/>
                </a:solidFill>
              </a:rPr>
              <a:t> of </a:t>
            </a:r>
            <a:r>
              <a:rPr lang="en-GB" sz="4000" dirty="0" err="1">
                <a:solidFill>
                  <a:schemeClr val="bg1"/>
                </a:solidFill>
              </a:rPr>
              <a:t>opmerkingen</a:t>
            </a:r>
            <a:r>
              <a:rPr lang="en-GB" sz="4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5064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CCECFF"/>
                </a:solidFill>
              </a:rPr>
              <a:t>Story/Narrative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nl-NL" dirty="0">
                <a:solidFill>
                  <a:srgbClr val="CCECFF"/>
                </a:solidFill>
              </a:rPr>
              <a:t>2,5D Action Adventure </a:t>
            </a:r>
            <a:r>
              <a:rPr lang="nl-NL" dirty="0" err="1">
                <a:solidFill>
                  <a:srgbClr val="CCECFF"/>
                </a:solidFill>
              </a:rPr>
              <a:t>sidescroller</a:t>
            </a:r>
            <a:r>
              <a:rPr lang="nl-NL" dirty="0">
                <a:solidFill>
                  <a:srgbClr val="CCECFF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nl-NL" dirty="0">
                <a:solidFill>
                  <a:srgbClr val="CCECFF"/>
                </a:solidFill>
              </a:rPr>
              <a:t>Semi realistische </a:t>
            </a:r>
            <a:r>
              <a:rPr lang="nl-NL" dirty="0" err="1">
                <a:solidFill>
                  <a:srgbClr val="CCECFF"/>
                </a:solidFill>
              </a:rPr>
              <a:t>artstyle</a:t>
            </a:r>
            <a:r>
              <a:rPr lang="nl-NL" dirty="0">
                <a:solidFill>
                  <a:srgbClr val="CCECFF"/>
                </a:solidFill>
              </a:rPr>
              <a:t>.</a:t>
            </a:r>
          </a:p>
          <a:p>
            <a:pPr marL="0" indent="0">
              <a:buNone/>
            </a:pPr>
            <a:r>
              <a:rPr lang="nl-NL" dirty="0">
                <a:solidFill>
                  <a:srgbClr val="CCECFF"/>
                </a:solidFill>
              </a:rPr>
              <a:t>Het spel speelt zich af in het jaar 1882 in London, in een wereld waar vampieren bestaan.</a:t>
            </a:r>
          </a:p>
          <a:p>
            <a:pPr marL="0" indent="0">
              <a:buNone/>
            </a:pPr>
            <a:r>
              <a:rPr lang="nl-NL" dirty="0">
                <a:solidFill>
                  <a:srgbClr val="CCECFF"/>
                </a:solidFill>
              </a:rPr>
              <a:t>Je zult je weg moeten vechten ondergrond en in de straten van </a:t>
            </a:r>
            <a:r>
              <a:rPr lang="nl-NL" dirty="0" err="1">
                <a:solidFill>
                  <a:srgbClr val="CCECFF"/>
                </a:solidFill>
              </a:rPr>
              <a:t>london</a:t>
            </a:r>
            <a:r>
              <a:rPr lang="nl-NL" dirty="0">
                <a:solidFill>
                  <a:srgbClr val="CCECFF"/>
                </a:solidFill>
              </a:rPr>
              <a:t>.</a:t>
            </a:r>
          </a:p>
          <a:p>
            <a:pPr marL="0" indent="0">
              <a:buNone/>
            </a:pPr>
            <a:endParaRPr lang="nl-NL" dirty="0">
              <a:solidFill>
                <a:srgbClr val="CCECFF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CC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00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UML</a:t>
            </a:r>
            <a:endParaRPr lang="nl-NL" dirty="0"/>
          </a:p>
        </p:txBody>
      </p:sp>
      <p:pic>
        <p:nvPicPr>
          <p:cNvPr id="1026" name="Picture 2" descr="https://puu.sh/txS05/133ff5ca99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535" y="1825625"/>
            <a:ext cx="815693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823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Planning		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556657"/>
            <a:ext cx="10515600" cy="462030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Uren </a:t>
            </a:r>
            <a:r>
              <a:rPr lang="en-GB" dirty="0" err="1">
                <a:solidFill>
                  <a:schemeClr val="bg1"/>
                </a:solidFill>
              </a:rPr>
              <a:t>registratie</a:t>
            </a:r>
            <a:r>
              <a:rPr lang="en-GB" dirty="0">
                <a:solidFill>
                  <a:schemeClr val="bg1"/>
                </a:solidFill>
              </a:rPr>
              <a:t> is </a:t>
            </a:r>
            <a:r>
              <a:rPr lang="en-GB" dirty="0" err="1">
                <a:solidFill>
                  <a:schemeClr val="bg1"/>
                </a:solidFill>
              </a:rPr>
              <a:t>elke</a:t>
            </a:r>
            <a:r>
              <a:rPr lang="en-GB" dirty="0">
                <a:solidFill>
                  <a:schemeClr val="bg1"/>
                </a:solidFill>
              </a:rPr>
              <a:t> les </a:t>
            </a:r>
            <a:r>
              <a:rPr lang="en-GB" dirty="0" err="1">
                <a:solidFill>
                  <a:schemeClr val="bg1"/>
                </a:solidFill>
              </a:rPr>
              <a:t>bijgehouden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We </a:t>
            </a:r>
            <a:r>
              <a:rPr lang="en-GB" dirty="0" err="1">
                <a:solidFill>
                  <a:schemeClr val="bg1"/>
                </a:solidFill>
              </a:rPr>
              <a:t>hebben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elke</a:t>
            </a:r>
            <a:r>
              <a:rPr lang="en-GB" dirty="0">
                <a:solidFill>
                  <a:schemeClr val="bg1"/>
                </a:solidFill>
              </a:rPr>
              <a:t> week deadlines </a:t>
            </a:r>
            <a:r>
              <a:rPr lang="en-GB" dirty="0" err="1">
                <a:solidFill>
                  <a:schemeClr val="bg1"/>
                </a:solidFill>
              </a:rPr>
              <a:t>gezet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tijdens</a:t>
            </a:r>
            <a:r>
              <a:rPr lang="en-GB" dirty="0">
                <a:solidFill>
                  <a:schemeClr val="bg1"/>
                </a:solidFill>
              </a:rPr>
              <a:t> de scrum </a:t>
            </a:r>
            <a:r>
              <a:rPr lang="en-GB" dirty="0" err="1">
                <a:solidFill>
                  <a:schemeClr val="bg1"/>
                </a:solidFill>
              </a:rPr>
              <a:t>voor</a:t>
            </a:r>
            <a:r>
              <a:rPr lang="en-GB" dirty="0">
                <a:solidFill>
                  <a:schemeClr val="bg1"/>
                </a:solidFill>
              </a:rPr>
              <a:t> wat </a:t>
            </a:r>
            <a:r>
              <a:rPr lang="en-GB" dirty="0" err="1">
                <a:solidFill>
                  <a:schemeClr val="bg1"/>
                </a:solidFill>
              </a:rPr>
              <a:t>er</a:t>
            </a:r>
            <a:r>
              <a:rPr lang="en-GB" dirty="0">
                <a:solidFill>
                  <a:schemeClr val="bg1"/>
                </a:solidFill>
              </a:rPr>
              <a:t> die week </a:t>
            </a:r>
            <a:r>
              <a:rPr lang="en-GB" dirty="0" err="1">
                <a:solidFill>
                  <a:schemeClr val="bg1"/>
                </a:solidFill>
              </a:rPr>
              <a:t>af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moet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worden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gemaakt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Sprints van 2 </a:t>
            </a:r>
            <a:r>
              <a:rPr lang="en-GB" dirty="0" err="1">
                <a:solidFill>
                  <a:schemeClr val="bg1"/>
                </a:solidFill>
              </a:rPr>
              <a:t>weken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In de </a:t>
            </a:r>
            <a:r>
              <a:rPr lang="en-GB" dirty="0" err="1">
                <a:solidFill>
                  <a:schemeClr val="bg1"/>
                </a:solidFill>
              </a:rPr>
              <a:t>volgende</a:t>
            </a:r>
            <a:r>
              <a:rPr lang="en-GB" dirty="0">
                <a:solidFill>
                  <a:schemeClr val="bg1"/>
                </a:solidFill>
              </a:rPr>
              <a:t> 2 </a:t>
            </a:r>
            <a:r>
              <a:rPr lang="en-GB" dirty="0" err="1">
                <a:solidFill>
                  <a:schemeClr val="bg1"/>
                </a:solidFill>
              </a:rPr>
              <a:t>dia’s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kun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je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zien</a:t>
            </a:r>
            <a:r>
              <a:rPr lang="en-GB" dirty="0">
                <a:solidFill>
                  <a:schemeClr val="bg1"/>
                </a:solidFill>
              </a:rPr>
              <a:t> hoe </a:t>
            </a:r>
            <a:r>
              <a:rPr lang="en-GB" dirty="0" err="1">
                <a:solidFill>
                  <a:schemeClr val="bg1"/>
                </a:solidFill>
              </a:rPr>
              <a:t>wij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dit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hebben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bijgehouden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1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4970" y="194086"/>
            <a:ext cx="12221939" cy="63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28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802"/>
            <a:ext cx="12192000" cy="61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19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Functioneel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502229"/>
            <a:ext cx="10515600" cy="4873624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Camera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camera kijkt via een zijaanzicht naar de speler, en volgt hem mee door het level.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Controls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speler loopt doormiddel van gebruik van, A en D, kan aanvallen door combo's door te geven. 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Een combo uitvoeren kost een beetje van je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.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Enemies</a:t>
            </a:r>
            <a:endParaRPr lang="nl-NL" dirty="0">
              <a:solidFill>
                <a:schemeClr val="bg1"/>
              </a:solidFill>
            </a:endParaRPr>
          </a:p>
          <a:p>
            <a:pPr lvl="2"/>
            <a:r>
              <a:rPr lang="nl-NL" dirty="0">
                <a:solidFill>
                  <a:schemeClr val="bg1"/>
                </a:solidFill>
              </a:rPr>
              <a:t>De </a:t>
            </a:r>
            <a:r>
              <a:rPr lang="nl-NL" dirty="0" err="1">
                <a:solidFill>
                  <a:schemeClr val="bg1"/>
                </a:solidFill>
              </a:rPr>
              <a:t>enemies</a:t>
            </a:r>
            <a:r>
              <a:rPr lang="nl-NL" dirty="0">
                <a:solidFill>
                  <a:schemeClr val="bg1"/>
                </a:solidFill>
              </a:rPr>
              <a:t> zijn verspreid ronduit het level en wachten de speler op, zodra ze de speler zien rennen ze naar hem toe en gaan begint de </a:t>
            </a:r>
            <a:r>
              <a:rPr lang="nl-NL" dirty="0" err="1">
                <a:solidFill>
                  <a:schemeClr val="bg1"/>
                </a:solidFill>
              </a:rPr>
              <a:t>combat</a:t>
            </a:r>
            <a:r>
              <a:rPr lang="nl-NL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5949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Functioneel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491343"/>
            <a:ext cx="10515600" cy="4895396"/>
          </a:xfrm>
        </p:spPr>
        <p:txBody>
          <a:bodyPr>
            <a:norm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Player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Abilities</a:t>
            </a:r>
            <a:endParaRPr lang="nl-NL" dirty="0">
              <a:solidFill>
                <a:schemeClr val="bg1"/>
              </a:solidFill>
            </a:endParaRPr>
          </a:p>
          <a:p>
            <a:pPr lvl="1"/>
            <a:r>
              <a:rPr lang="nl-NL" dirty="0">
                <a:solidFill>
                  <a:schemeClr val="bg1"/>
                </a:solidFill>
              </a:rPr>
              <a:t>De speler heeft verschillende </a:t>
            </a:r>
            <a:r>
              <a:rPr lang="nl-NL" dirty="0" err="1">
                <a:solidFill>
                  <a:schemeClr val="bg1"/>
                </a:solidFill>
              </a:rPr>
              <a:t>abilities</a:t>
            </a:r>
            <a:r>
              <a:rPr lang="nl-NL" dirty="0">
                <a:solidFill>
                  <a:schemeClr val="bg1"/>
                </a:solidFill>
              </a:rPr>
              <a:t> die hij moet vinden om te </a:t>
            </a:r>
            <a:r>
              <a:rPr lang="nl-NL" dirty="0" err="1">
                <a:solidFill>
                  <a:schemeClr val="bg1"/>
                </a:solidFill>
              </a:rPr>
              <a:t>unlocken</a:t>
            </a:r>
            <a:r>
              <a:rPr lang="nl-NL" dirty="0">
                <a:solidFill>
                  <a:schemeClr val="bg1"/>
                </a:solidFill>
              </a:rPr>
              <a:t> rond het level.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Elke </a:t>
            </a:r>
            <a:r>
              <a:rPr lang="nl-NL" dirty="0" err="1">
                <a:solidFill>
                  <a:schemeClr val="bg1"/>
                </a:solidFill>
              </a:rPr>
              <a:t>ability</a:t>
            </a:r>
            <a:r>
              <a:rPr lang="nl-NL" dirty="0">
                <a:solidFill>
                  <a:schemeClr val="bg1"/>
                </a:solidFill>
              </a:rPr>
              <a:t> heeft een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cost</a:t>
            </a:r>
            <a:r>
              <a:rPr lang="nl-NL" dirty="0">
                <a:solidFill>
                  <a:schemeClr val="bg1"/>
                </a:solidFill>
              </a:rPr>
              <a:t>, wat iets meer is dan de kosten van combo's.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Level Design</a:t>
            </a:r>
          </a:p>
          <a:p>
            <a:pPr lvl="1"/>
            <a:r>
              <a:rPr lang="nl-NL" dirty="0" err="1">
                <a:solidFill>
                  <a:schemeClr val="bg1"/>
                </a:solidFill>
              </a:rPr>
              <a:t>Insert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Sunray</a:t>
            </a:r>
            <a:r>
              <a:rPr lang="nl-NL" dirty="0">
                <a:solidFill>
                  <a:schemeClr val="bg1"/>
                </a:solidFill>
              </a:rPr>
              <a:t> hier.</a:t>
            </a:r>
          </a:p>
        </p:txBody>
      </p:sp>
    </p:spTree>
    <p:extLst>
      <p:ext uri="{BB962C8B-B14F-4D97-AF65-F5344CB8AC3E}">
        <p14:creationId xmlns:p14="http://schemas.microsoft.com/office/powerpoint/2010/main" val="4088258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1151</Words>
  <Application>Microsoft Office PowerPoint</Application>
  <PresentationFormat>Breedbeeld</PresentationFormat>
  <Paragraphs>127</Paragraphs>
  <Slides>26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PowerPoint-presentatie</vt:lpstr>
      <vt:lpstr>Rolverdeeling</vt:lpstr>
      <vt:lpstr>Story/Narrative</vt:lpstr>
      <vt:lpstr>UML</vt:lpstr>
      <vt:lpstr>Planning  </vt:lpstr>
      <vt:lpstr>PowerPoint-presentatie</vt:lpstr>
      <vt:lpstr>PowerPoint-presentatie</vt:lpstr>
      <vt:lpstr>Functioneel</vt:lpstr>
      <vt:lpstr>Functioneel</vt:lpstr>
      <vt:lpstr>Functioneel</vt:lpstr>
      <vt:lpstr>Technical</vt:lpstr>
      <vt:lpstr>Technical</vt:lpstr>
      <vt:lpstr>UX / Game mechanics</vt:lpstr>
      <vt:lpstr>Pickups</vt:lpstr>
      <vt:lpstr>Organisatie</vt:lpstr>
      <vt:lpstr>Quality Assurance</vt:lpstr>
      <vt:lpstr>Resource budget</vt:lpstr>
      <vt:lpstr>Style guide </vt:lpstr>
      <vt:lpstr>Environment concept art</vt:lpstr>
      <vt:lpstr>Screenshots Game</vt:lpstr>
      <vt:lpstr>Screenshots Game</vt:lpstr>
      <vt:lpstr>Hero assets</vt:lpstr>
      <vt:lpstr>Character art </vt:lpstr>
      <vt:lpstr>Business Value</vt:lpstr>
      <vt:lpstr>Demonstratie van Game</vt:lpstr>
      <vt:lpstr>Einde 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XERODERMA</dc:title>
  <dc:creator>niek schlosser</dc:creator>
  <cp:lastModifiedBy>Renzo</cp:lastModifiedBy>
  <cp:revision>44</cp:revision>
  <dcterms:created xsi:type="dcterms:W3CDTF">2017-01-11T12:00:06Z</dcterms:created>
  <dcterms:modified xsi:type="dcterms:W3CDTF">2017-01-24T10:15:29Z</dcterms:modified>
</cp:coreProperties>
</file>